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BD071-A90D-4D1B-88A6-9785A5B8B1C4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5DFB2-4B2A-4EAF-AAB0-DE9BF73338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44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Worksheet for children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5DFB2-4B2A-4EAF-AAB0-DE9BF73338E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659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Answer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5DFB2-4B2A-4EAF-AAB0-DE9BF73338E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880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5DFB2-4B2A-4EAF-AAB0-DE9BF73338E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918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524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96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942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556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1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8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34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02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701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65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7BEE2-1D25-46C5-B177-78B743775C7D}" type="datetimeFigureOut">
              <a:rPr kumimoji="1" lang="ja-JP" altLang="en-US" smtClean="0"/>
              <a:t>2014/7/24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344F6-AD3B-45A4-A1EE-BC587ADB8A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53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9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46165881"/>
              </p:ext>
            </p:extLst>
          </p:nvPr>
        </p:nvGraphicFramePr>
        <p:xfrm>
          <a:off x="35496" y="44624"/>
          <a:ext cx="9036500" cy="546519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807300"/>
                <a:gridCol w="1807300"/>
                <a:gridCol w="1807300"/>
                <a:gridCol w="1807300"/>
                <a:gridCol w="1807300"/>
              </a:tblGrid>
              <a:tr h="17222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Roots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Ne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Stem</a:t>
                      </a:r>
                    </a:p>
                    <a:p>
                      <a:pPr algn="ctr"/>
                      <a:r>
                        <a:rPr kumimoji="1" lang="en-US" altLang="ja-JP" sz="3200" dirty="0" err="1" smtClean="0"/>
                        <a:t>Kuki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Leaves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Ha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Flower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Hana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Fruit</a:t>
                      </a:r>
                    </a:p>
                    <a:p>
                      <a:pPr algn="ctr"/>
                      <a:r>
                        <a:rPr kumimoji="1" lang="en-US" altLang="ja-JP" sz="3200" dirty="0" err="1" smtClean="0"/>
                        <a:t>Mi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429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21493"/>
            <a:ext cx="1039449" cy="69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871" y="6133881"/>
            <a:ext cx="1020838" cy="67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742" y="5908750"/>
            <a:ext cx="1157168" cy="90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828" y="6130243"/>
            <a:ext cx="1000470" cy="68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216" y="6136769"/>
            <a:ext cx="1014911" cy="67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27" y="6188302"/>
            <a:ext cx="938197" cy="62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Broccoli, Vegetables, Healthy, Food, Diet, Gree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045" y="6099305"/>
            <a:ext cx="1055440" cy="71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fukushima\AppData\Local\Microsoft\Windows\Temporary Internet Files\Content.IE5\EHLK55LX\MP90038785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404" y="5600732"/>
            <a:ext cx="865019" cy="121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08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77506949"/>
              </p:ext>
            </p:extLst>
          </p:nvPr>
        </p:nvGraphicFramePr>
        <p:xfrm>
          <a:off x="35496" y="44624"/>
          <a:ext cx="9036500" cy="546519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807300"/>
                <a:gridCol w="1807300"/>
                <a:gridCol w="1807300"/>
                <a:gridCol w="1807300"/>
                <a:gridCol w="1807300"/>
              </a:tblGrid>
              <a:tr h="17222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Roots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Ne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Stem</a:t>
                      </a:r>
                    </a:p>
                    <a:p>
                      <a:pPr algn="ctr"/>
                      <a:r>
                        <a:rPr kumimoji="1" lang="en-US" altLang="ja-JP" sz="3200" dirty="0" err="1" smtClean="0"/>
                        <a:t>Kuki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Leaves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Ha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Flower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Hana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Fruit</a:t>
                      </a:r>
                    </a:p>
                    <a:p>
                      <a:pPr algn="ctr"/>
                      <a:r>
                        <a:rPr kumimoji="1" lang="en-US" altLang="ja-JP" sz="3200" dirty="0" err="1" smtClean="0"/>
                        <a:t>Mi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429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679" y="1988840"/>
            <a:ext cx="1039449" cy="69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326" y="2132856"/>
            <a:ext cx="1020838" cy="67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180" y="3068960"/>
            <a:ext cx="1157168" cy="90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190" y="3068960"/>
            <a:ext cx="1000470" cy="68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289" y="4149080"/>
            <a:ext cx="1014911" cy="67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07" y="2665587"/>
            <a:ext cx="938197" cy="62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Broccoli, Vegetables, Healthy, Food, Diet, Gree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56917"/>
            <a:ext cx="1055440" cy="71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fukushima\AppData\Local\Microsoft\Windows\Temporary Internet Files\Content.IE5\EHLK55LX\MP90038785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78017"/>
            <a:ext cx="865019" cy="121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60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43" y="188642"/>
            <a:ext cx="2952000" cy="196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937" y="188640"/>
            <a:ext cx="2952000" cy="196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496" y="188640"/>
            <a:ext cx="2520000" cy="197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43" y="4705049"/>
            <a:ext cx="2952497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209" y="2454181"/>
            <a:ext cx="2952000" cy="196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43" y="2445922"/>
            <a:ext cx="2952000" cy="196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Broccoli, Vegetables, Healthy, Food, Diet, Gree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455" y="4689026"/>
            <a:ext cx="2952000" cy="19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fukushima\AppData\Local\Microsoft\Windows\Temporary Internet Files\Content.IE5\EHLK55LX\MP90038785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376" y="3508350"/>
            <a:ext cx="2160240" cy="302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14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27</Words>
  <Application>Microsoft Office PowerPoint</Application>
  <PresentationFormat>画面に合わせる (4:3)</PresentationFormat>
  <Paragraphs>25</Paragraphs>
  <Slides>3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5</cp:revision>
  <dcterms:created xsi:type="dcterms:W3CDTF">2014-07-24T11:27:20Z</dcterms:created>
  <dcterms:modified xsi:type="dcterms:W3CDTF">2014-07-24T17:37:38Z</dcterms:modified>
</cp:coreProperties>
</file>